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02" r:id="rId2"/>
    <p:sldId id="270" r:id="rId3"/>
    <p:sldId id="400" r:id="rId4"/>
    <p:sldId id="293" r:id="rId5"/>
    <p:sldId id="40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1680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516C1-C392-4A72-9BB0-DCE32E0C6E4D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3B969-C701-4259-8AB2-1F5EB933C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22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19261-5E1B-B842-8B18-AC808EBDE4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Factories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Construction/demolition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Aeroplanes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Road vehicles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Forest fires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06D7D-1C59-41A8-BD13-30EB20F4BC4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214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What can we do to reduce air pollution and idling?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19261-5E1B-B842-8B18-AC808EBDE4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5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Answers:</a:t>
            </a:r>
          </a:p>
          <a:p>
            <a:r>
              <a:rPr lang="en-GB" dirty="0"/>
              <a:t>- park and stride</a:t>
            </a:r>
          </a:p>
          <a:p>
            <a:r>
              <a:rPr lang="en-GB" dirty="0"/>
              <a:t>- walk to school</a:t>
            </a:r>
          </a:p>
          <a:p>
            <a:r>
              <a:rPr lang="en-GB" dirty="0"/>
              <a:t>- cycle to school</a:t>
            </a:r>
          </a:p>
          <a:p>
            <a:r>
              <a:rPr lang="en-GB" dirty="0"/>
              <a:t>- share lifts to school</a:t>
            </a:r>
          </a:p>
          <a:p>
            <a:r>
              <a:rPr lang="en-GB" dirty="0"/>
              <a:t>- raise awareness</a:t>
            </a:r>
          </a:p>
          <a:p>
            <a:r>
              <a:rPr lang="en-GB" dirty="0"/>
              <a:t>- turn engines off while parked or waiting</a:t>
            </a:r>
          </a:p>
          <a:p>
            <a:r>
              <a:rPr lang="en-GB" dirty="0"/>
              <a:t>- walk quieter routes</a:t>
            </a:r>
          </a:p>
          <a:p>
            <a:r>
              <a:rPr lang="en-GB" dirty="0"/>
              <a:t>- plant hedges</a:t>
            </a:r>
          </a:p>
          <a:p>
            <a:r>
              <a:rPr lang="en-GB" dirty="0"/>
              <a:t>- use electric cars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06D7D-1C59-41A8-BD13-30EB20F4BC4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14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D716-6289-2718-D962-EF68FB32D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EDD5C-051A-44F3-B976-6B4BECDDF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07EC4-772F-3C8A-021F-513BD07C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3A78-2794-49E0-B9C4-3C16E28C400E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9BA89-EA6A-3372-4DB6-3728971C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4D01B-48C6-52B2-005E-0F8985C2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82C-5768-4885-8292-CD0711C41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45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0FB44-6148-E901-E225-BBBEE145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97EB6-22BE-A01A-5C24-2F77D9249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CD5BA-0B2E-29CC-9702-8F903B75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3A78-2794-49E0-B9C4-3C16E28C400E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84F2B-3A98-AD00-6E13-23DF38EB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2DEF-D052-BFFE-9143-B7BFB430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82C-5768-4885-8292-CD0711C41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87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B11AC7-B743-714A-3150-972E30026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6F8F7-E856-CDC0-74BE-70206BCA5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1B90A-24E3-267C-2817-E64EFB78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3A78-2794-49E0-B9C4-3C16E28C400E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E9AE1-9256-2301-F7E1-6D9C02B43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16BCF-0867-E168-C86C-BE6F925D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82C-5768-4885-8292-CD0711C41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59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2349-951B-8CA4-0067-D0393F30F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7CA5C-C2F5-2820-6C57-205C36A3C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4B5E1-F30B-459B-94FA-3696CC3D3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3A78-2794-49E0-B9C4-3C16E28C400E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424C6-18C5-1C59-687A-7A5D9EFD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59A3B-9B4C-4362-F118-929D52FD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82C-5768-4885-8292-CD0711C41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63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46ADA-5E55-E868-62D4-55121F14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A8857-DAEC-F78E-1933-07890F87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0894E-31F2-0AA7-0519-88F84DED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3A78-2794-49E0-B9C4-3C16E28C400E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6623-96AD-42E1-71C1-7E8B90A4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340B1-7B8F-32B3-6D84-8526C9029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82C-5768-4885-8292-CD0711C41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23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265C-9BED-BD65-3C3C-E9A0F777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EC836-DE3A-2A69-A49A-69F966543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E7F00-FB81-AC98-7087-CEB034CB1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53216-6275-4FEF-9C56-678094AF7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3A78-2794-49E0-B9C4-3C16E28C400E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6613F-D5F6-2F4D-A3BF-97B72FF2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905A9-B21D-383F-42D7-C23E3490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82C-5768-4885-8292-CD0711C41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4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3815-B818-8A2C-8BF5-BFB114D9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6E0D4-A8DA-0660-C062-002B01DF9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64F5F-2DF6-BAB6-DC13-A86C6EC03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7DFE52-8B8A-85E5-FFCF-9A694DF81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68AB1-F0FB-84CB-3241-A27D777C0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61208-CF6F-2F3A-9427-A617CAA3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3A78-2794-49E0-B9C4-3C16E28C400E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9AF2E-E522-BA24-6C07-714FF92C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2F34BA-DF49-7B04-6C15-1E6E9839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82C-5768-4885-8292-CD0711C41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77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EE626-7CC6-7F25-5993-F3FA26F0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E45EF-609E-2E4C-840E-2223C32D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3A78-2794-49E0-B9C4-3C16E28C400E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2FCEA-8503-E0CB-8EFB-04769A57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7A6CF-BDC2-6D94-3671-49B98C57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82C-5768-4885-8292-CD0711C41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88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32FB0-B72E-BBD7-6038-99B733436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3A78-2794-49E0-B9C4-3C16E28C400E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B3F8B-6179-A115-C2FF-D84618F5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8D9D0-53CB-1925-D87C-FB146164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82C-5768-4885-8292-CD0711C41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2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7E8E3-E5F3-E0E2-B20F-8845F431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38E5B-1595-DDFB-9DD6-8495B2217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D51F6-2678-3E6D-A084-479D74542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287D4-6AAF-F659-2BC8-270882AD3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3A78-2794-49E0-B9C4-3C16E28C400E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C71BE-5C09-CE90-7113-575E905A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49FF8-A4CF-838D-81B8-7C1C0FCE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82C-5768-4885-8292-CD0711C41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60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F574-30C9-37D4-7362-6DB11731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39EB0A-EA7B-90F4-D7B6-3F94F3D89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4176A-9EBE-41C0-8C61-BD0EFA83C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6C04F-F04A-2EC4-187D-B1C1FC34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3A78-2794-49E0-B9C4-3C16E28C400E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1DC30-6CE5-C199-1F3B-898B8471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47EBF-3D1A-D997-8792-C84455E7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82C-5768-4885-8292-CD0711C41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4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1F073-0D58-3483-E35A-C878FFA0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160F0-03D1-E0C6-0596-46B3FD6F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CE6F1-1912-37EC-28EA-B8121567F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13A78-2794-49E0-B9C4-3C16E28C400E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9F15C-1C90-B1F0-330D-EE5FB2F3B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B41F6-99A8-AF95-AC29-917427E4B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1B82C-5768-4885-8292-CD0711C41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01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1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1C985A4-35FA-FA24-3130-15E86408E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5" y="4281893"/>
            <a:ext cx="6966290" cy="3250935"/>
          </a:xfrm>
          <a:prstGeom prst="rect">
            <a:avLst/>
          </a:prstGeom>
        </p:spPr>
      </p:pic>
      <p:pic>
        <p:nvPicPr>
          <p:cNvPr id="5" name="Picture 4" descr="A group of white text on a black background&#10;&#10;Description automatically generated">
            <a:extLst>
              <a:ext uri="{FF2B5EF4-FFF2-40B4-BE49-F238E27FC236}">
                <a16:creationId xmlns:a16="http://schemas.microsoft.com/office/drawing/2014/main" id="{CD6A1BA2-EFAD-1A60-A1AF-3DF088CB8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69" y="4848614"/>
            <a:ext cx="5073459" cy="2367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30D36A-3985-D19F-7B0D-79E501B216F2}"/>
              </a:ext>
            </a:extLst>
          </p:cNvPr>
          <p:cNvSpPr txBox="1"/>
          <p:nvPr/>
        </p:nvSpPr>
        <p:spPr>
          <a:xfrm>
            <a:off x="1692441" y="2488611"/>
            <a:ext cx="88071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air pollution and solutions</a:t>
            </a:r>
            <a:endParaRPr lang="en-GB" sz="80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8A698-A6BD-64B6-9B7C-1F124A934725}"/>
              </a:ext>
            </a:extLst>
          </p:cNvPr>
          <p:cNvSpPr/>
          <p:nvPr/>
        </p:nvSpPr>
        <p:spPr>
          <a:xfrm rot="20317196">
            <a:off x="427922" y="1152426"/>
            <a:ext cx="4342981" cy="1188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8155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Spot the…</a:t>
            </a:r>
            <a:endParaRPr lang="en-GB" sz="6000" dirty="0">
              <a:solidFill>
                <a:srgbClr val="008155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7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ADBF6C68-1814-A5F1-8913-0663395D1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374" y="634182"/>
            <a:ext cx="8949252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What causes air pollution?</a:t>
            </a:r>
            <a:endParaRPr lang="en-GB" sz="60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6" name="Picture 5" descr="A cartoon of a cloud with arms and legs&#10;&#10;Description automatically generated">
            <a:extLst>
              <a:ext uri="{FF2B5EF4-FFF2-40B4-BE49-F238E27FC236}">
                <a16:creationId xmlns:a16="http://schemas.microsoft.com/office/drawing/2014/main" id="{84567A12-08D3-7A80-E8D3-77BED64FF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8566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2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7DD06237-E1C9-A0C8-4AA6-7AFB7398EAA0}"/>
              </a:ext>
            </a:extLst>
          </p:cNvPr>
          <p:cNvSpPr txBox="1">
            <a:spLocks/>
          </p:cNvSpPr>
          <p:nvPr/>
        </p:nvSpPr>
        <p:spPr>
          <a:xfrm>
            <a:off x="254427" y="2766218"/>
            <a:ext cx="1927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Can you find all the different causes of air pollution?</a:t>
            </a:r>
            <a:endParaRPr lang="en-GB" sz="32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10" name="Picture 9" descr="A cartoon of cars driving on a street&#10;&#10;Description automatically generated">
            <a:extLst>
              <a:ext uri="{FF2B5EF4-FFF2-40B4-BE49-F238E27FC236}">
                <a16:creationId xmlns:a16="http://schemas.microsoft.com/office/drawing/2014/main" id="{78A895E4-C89E-66CB-9E3A-1BF4A970E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58" y="0"/>
            <a:ext cx="9700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ECB68596-067F-D227-5E26-CEFA6A6EE995}"/>
              </a:ext>
            </a:extLst>
          </p:cNvPr>
          <p:cNvSpPr txBox="1">
            <a:spLocks/>
          </p:cNvSpPr>
          <p:nvPr/>
        </p:nvSpPr>
        <p:spPr>
          <a:xfrm>
            <a:off x="933696" y="864556"/>
            <a:ext cx="10324608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What can we do to help reduce air pollution?</a:t>
            </a:r>
            <a:endParaRPr lang="en-GB" sz="60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6" name="Picture 5" descr="A cartoon of a cloud with arms out&#10;&#10;Description automatically generated">
            <a:extLst>
              <a:ext uri="{FF2B5EF4-FFF2-40B4-BE49-F238E27FC236}">
                <a16:creationId xmlns:a16="http://schemas.microsoft.com/office/drawing/2014/main" id="{E18488CE-C5AC-F964-A694-F31D6D6F5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84" y="1092659"/>
            <a:ext cx="6878631" cy="589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4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5B9D70-00CD-992A-00D7-E420F1019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859" y="0"/>
            <a:ext cx="9700141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85B6E90C-D510-E726-C3E9-A7B3647743C4}"/>
              </a:ext>
            </a:extLst>
          </p:cNvPr>
          <p:cNvSpPr txBox="1">
            <a:spLocks/>
          </p:cNvSpPr>
          <p:nvPr/>
        </p:nvSpPr>
        <p:spPr>
          <a:xfrm>
            <a:off x="341513" y="1589937"/>
            <a:ext cx="1783378" cy="3678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Can you find all the different ways we can clean up our air?</a:t>
            </a:r>
            <a:endParaRPr lang="en-GB" sz="32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28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763E8E90B36F4B928E1D911069C613" ma:contentTypeVersion="18" ma:contentTypeDescription="Create a new document." ma:contentTypeScope="" ma:versionID="72ffb6eb4785b45924e9cdd2079e0412">
  <xsd:schema xmlns:xsd="http://www.w3.org/2001/XMLSchema" xmlns:xs="http://www.w3.org/2001/XMLSchema" xmlns:p="http://schemas.microsoft.com/office/2006/metadata/properties" xmlns:ns2="0d4d7441-f4bd-4e80-a96d-d7d783fccd4e" xmlns:ns3="9c244725-721c-45a1-b34e-88dd4dc166cd" targetNamespace="http://schemas.microsoft.com/office/2006/metadata/properties" ma:root="true" ma:fieldsID="4ec35bd05cf112286a5bfafd234f05c6" ns2:_="" ns3:_="">
    <xsd:import namespace="0d4d7441-f4bd-4e80-a96d-d7d783fccd4e"/>
    <xsd:import namespace="9c244725-721c-45a1-b34e-88dd4dc166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d7441-f4bd-4e80-a96d-d7d783fcc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c66dd36-e7c7-4b45-8a6d-ae728d1b03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44725-721c-45a1-b34e-88dd4dc166c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7408ba-131a-47ba-8aa9-e930cae90be0}" ma:internalName="TaxCatchAll" ma:showField="CatchAllData" ma:web="9c244725-721c-45a1-b34e-88dd4dc166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4d7441-f4bd-4e80-a96d-d7d783fccd4e">
      <Terms xmlns="http://schemas.microsoft.com/office/infopath/2007/PartnerControls"/>
    </lcf76f155ced4ddcb4097134ff3c332f>
    <TaxCatchAll xmlns="9c244725-721c-45a1-b34e-88dd4dc166cd" xsi:nil="true"/>
  </documentManagement>
</p:properties>
</file>

<file path=customXml/itemProps1.xml><?xml version="1.0" encoding="utf-8"?>
<ds:datastoreItem xmlns:ds="http://schemas.openxmlformats.org/officeDocument/2006/customXml" ds:itemID="{B8B66A2E-B057-4EE6-8578-840BF3062B01}"/>
</file>

<file path=customXml/itemProps2.xml><?xml version="1.0" encoding="utf-8"?>
<ds:datastoreItem xmlns:ds="http://schemas.openxmlformats.org/officeDocument/2006/customXml" ds:itemID="{ED36D322-CD30-4B2C-BCFB-46710FCCE020}"/>
</file>

<file path=customXml/itemProps3.xml><?xml version="1.0" encoding="utf-8"?>
<ds:datastoreItem xmlns:ds="http://schemas.openxmlformats.org/officeDocument/2006/customXml" ds:itemID="{33BC795F-725D-4D41-ABDB-C28EC2922FDF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114</Words>
  <Application>Microsoft Office PowerPoint</Application>
  <PresentationFormat>Widescreen</PresentationFormat>
  <Paragraphs>27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Dreaming Outloud Pro</vt:lpstr>
      <vt:lpstr>Office Theme</vt:lpstr>
      <vt:lpstr>PowerPoint Presentation</vt:lpstr>
      <vt:lpstr>What causes air pollution?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Ridley-Rundle</dc:creator>
  <cp:lastModifiedBy>Charlotte Ridley-Rundle</cp:lastModifiedBy>
  <cp:revision>1</cp:revision>
  <dcterms:created xsi:type="dcterms:W3CDTF">2023-10-23T09:28:04Z</dcterms:created>
  <dcterms:modified xsi:type="dcterms:W3CDTF">2023-10-23T09:38:06Z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0x0101008B763E8E90B36F4B928E1D911069C613</vt:lpwstr>
  </property>
</Properties>
</file>